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2" r:id="rId3"/>
    <p:sldId id="1361" r:id="rId4"/>
    <p:sldId id="1379" r:id="rId5"/>
    <p:sldId id="1384" r:id="rId6"/>
    <p:sldId id="1385" r:id="rId7"/>
    <p:sldId id="1386" r:id="rId8"/>
    <p:sldId id="1387" r:id="rId9"/>
    <p:sldId id="463" r:id="rId10"/>
    <p:sldId id="257" r:id="rId11"/>
    <p:sldId id="261" r:id="rId12"/>
    <p:sldId id="1220" r:id="rId13"/>
    <p:sldId id="1221" r:id="rId14"/>
    <p:sldId id="1250" r:id="rId15"/>
    <p:sldId id="1382" r:id="rId16"/>
    <p:sldId id="138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ller, Daniel P MAJ" initials="BDPM" lastIdx="1" clrIdx="0">
    <p:extLst>
      <p:ext uri="{19B8F6BF-5375-455C-9EA6-DF929625EA0E}">
        <p15:presenceInfo xmlns:p15="http://schemas.microsoft.com/office/powerpoint/2012/main" userId="S::daniel.baller@westpoint.edu::55af862f-9275-4d00-9e49-98cf94e156f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4D539-C0B1-4D5A-A82C-939FF3D018A6}" v="2" dt="2021-12-16T15:18:06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2" autoAdjust="0"/>
    <p:restoredTop sz="83483" autoAdjust="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Baller" userId="55af862f-9275-4d00-9e49-98cf94e156f7" providerId="ADAL" clId="{0AE4D539-C0B1-4D5A-A82C-939FF3D018A6}"/>
    <pc:docChg chg="undo custSel addSld modSld">
      <pc:chgData name="Daniel Baller" userId="55af862f-9275-4d00-9e49-98cf94e156f7" providerId="ADAL" clId="{0AE4D539-C0B1-4D5A-A82C-939FF3D018A6}" dt="2021-12-16T19:42:36.668" v="492" actId="1076"/>
      <pc:docMkLst>
        <pc:docMk/>
      </pc:docMkLst>
      <pc:sldChg chg="addSp delSp modSp mod">
        <pc:chgData name="Daniel Baller" userId="55af862f-9275-4d00-9e49-98cf94e156f7" providerId="ADAL" clId="{0AE4D539-C0B1-4D5A-A82C-939FF3D018A6}" dt="2021-12-16T14:54:58.545" v="6" actId="1076"/>
        <pc:sldMkLst>
          <pc:docMk/>
          <pc:sldMk cId="2562803096" sldId="1361"/>
        </pc:sldMkLst>
        <pc:picChg chg="add mod">
          <ac:chgData name="Daniel Baller" userId="55af862f-9275-4d00-9e49-98cf94e156f7" providerId="ADAL" clId="{0AE4D539-C0B1-4D5A-A82C-939FF3D018A6}" dt="2021-12-16T14:54:58.545" v="6" actId="1076"/>
          <ac:picMkLst>
            <pc:docMk/>
            <pc:sldMk cId="2562803096" sldId="1361"/>
            <ac:picMk id="4" creationId="{F55CABC9-21BF-4359-9536-457DF78FC0B7}"/>
          </ac:picMkLst>
        </pc:picChg>
        <pc:picChg chg="del">
          <ac:chgData name="Daniel Baller" userId="55af862f-9275-4d00-9e49-98cf94e156f7" providerId="ADAL" clId="{0AE4D539-C0B1-4D5A-A82C-939FF3D018A6}" dt="2021-12-16T14:54:46.960" v="0" actId="478"/>
          <ac:picMkLst>
            <pc:docMk/>
            <pc:sldMk cId="2562803096" sldId="1361"/>
            <ac:picMk id="8" creationId="{4C29CDD6-B54B-49B5-99A7-01D8AA62638F}"/>
          </ac:picMkLst>
        </pc:picChg>
      </pc:sldChg>
      <pc:sldChg chg="modSp new mod">
        <pc:chgData name="Daniel Baller" userId="55af862f-9275-4d00-9e49-98cf94e156f7" providerId="ADAL" clId="{0AE4D539-C0B1-4D5A-A82C-939FF3D018A6}" dt="2021-12-16T15:10:03.697" v="411" actId="1076"/>
        <pc:sldMkLst>
          <pc:docMk/>
          <pc:sldMk cId="4053659484" sldId="1384"/>
        </pc:sldMkLst>
        <pc:spChg chg="mod">
          <ac:chgData name="Daniel Baller" userId="55af862f-9275-4d00-9e49-98cf94e156f7" providerId="ADAL" clId="{0AE4D539-C0B1-4D5A-A82C-939FF3D018A6}" dt="2021-12-16T15:10:03.697" v="411" actId="1076"/>
          <ac:spMkLst>
            <pc:docMk/>
            <pc:sldMk cId="4053659484" sldId="1384"/>
            <ac:spMk id="2" creationId="{2F41FBA0-F56B-4454-989F-14CF219F8625}"/>
          </ac:spMkLst>
        </pc:spChg>
        <pc:spChg chg="mod">
          <ac:chgData name="Daniel Baller" userId="55af862f-9275-4d00-9e49-98cf94e156f7" providerId="ADAL" clId="{0AE4D539-C0B1-4D5A-A82C-939FF3D018A6}" dt="2021-12-16T14:56:30.828" v="27" actId="20577"/>
          <ac:spMkLst>
            <pc:docMk/>
            <pc:sldMk cId="4053659484" sldId="1384"/>
            <ac:spMk id="3" creationId="{E4886695-85E8-4B44-A7C8-7BD2079F194B}"/>
          </ac:spMkLst>
        </pc:spChg>
      </pc:sldChg>
      <pc:sldChg chg="modSp new mod">
        <pc:chgData name="Daniel Baller" userId="55af862f-9275-4d00-9e49-98cf94e156f7" providerId="ADAL" clId="{0AE4D539-C0B1-4D5A-A82C-939FF3D018A6}" dt="2021-12-16T15:10:14.791" v="417" actId="1076"/>
        <pc:sldMkLst>
          <pc:docMk/>
          <pc:sldMk cId="3438540394" sldId="1385"/>
        </pc:sldMkLst>
        <pc:spChg chg="mod">
          <ac:chgData name="Daniel Baller" userId="55af862f-9275-4d00-9e49-98cf94e156f7" providerId="ADAL" clId="{0AE4D539-C0B1-4D5A-A82C-939FF3D018A6}" dt="2021-12-16T15:10:14.791" v="417" actId="1076"/>
          <ac:spMkLst>
            <pc:docMk/>
            <pc:sldMk cId="3438540394" sldId="1385"/>
            <ac:spMk id="2" creationId="{258F5B2B-8B12-44F1-9F29-301918072F6B}"/>
          </ac:spMkLst>
        </pc:spChg>
        <pc:spChg chg="mod">
          <ac:chgData name="Daniel Baller" userId="55af862f-9275-4d00-9e49-98cf94e156f7" providerId="ADAL" clId="{0AE4D539-C0B1-4D5A-A82C-939FF3D018A6}" dt="2021-12-16T15:00:18.612" v="47" actId="20577"/>
          <ac:spMkLst>
            <pc:docMk/>
            <pc:sldMk cId="3438540394" sldId="1385"/>
            <ac:spMk id="3" creationId="{CF9D229A-67BA-4876-B2ED-5F042633830D}"/>
          </ac:spMkLst>
        </pc:spChg>
      </pc:sldChg>
      <pc:sldChg chg="modSp new mod">
        <pc:chgData name="Daniel Baller" userId="55af862f-9275-4d00-9e49-98cf94e156f7" providerId="ADAL" clId="{0AE4D539-C0B1-4D5A-A82C-939FF3D018A6}" dt="2021-12-16T19:42:14.747" v="487" actId="21"/>
        <pc:sldMkLst>
          <pc:docMk/>
          <pc:sldMk cId="2433433422" sldId="1386"/>
        </pc:sldMkLst>
        <pc:spChg chg="mod">
          <ac:chgData name="Daniel Baller" userId="55af862f-9275-4d00-9e49-98cf94e156f7" providerId="ADAL" clId="{0AE4D539-C0B1-4D5A-A82C-939FF3D018A6}" dt="2021-12-16T15:10:21.878" v="421" actId="1076"/>
          <ac:spMkLst>
            <pc:docMk/>
            <pc:sldMk cId="2433433422" sldId="1386"/>
            <ac:spMk id="2" creationId="{96D3B0FB-0CC0-4F6D-952C-9A9D4725AC6B}"/>
          </ac:spMkLst>
        </pc:spChg>
        <pc:spChg chg="mod">
          <ac:chgData name="Daniel Baller" userId="55af862f-9275-4d00-9e49-98cf94e156f7" providerId="ADAL" clId="{0AE4D539-C0B1-4D5A-A82C-939FF3D018A6}" dt="2021-12-16T19:42:14.747" v="487" actId="21"/>
          <ac:spMkLst>
            <pc:docMk/>
            <pc:sldMk cId="2433433422" sldId="1386"/>
            <ac:spMk id="3" creationId="{C2F9CEF6-5C91-43FA-B720-741C8C4501D1}"/>
          </ac:spMkLst>
        </pc:spChg>
      </pc:sldChg>
      <pc:sldChg chg="addSp delSp modSp new mod">
        <pc:chgData name="Daniel Baller" userId="55af862f-9275-4d00-9e49-98cf94e156f7" providerId="ADAL" clId="{0AE4D539-C0B1-4D5A-A82C-939FF3D018A6}" dt="2021-12-16T19:42:36.668" v="492" actId="1076"/>
        <pc:sldMkLst>
          <pc:docMk/>
          <pc:sldMk cId="547607436" sldId="1387"/>
        </pc:sldMkLst>
        <pc:spChg chg="mod">
          <ac:chgData name="Daniel Baller" userId="55af862f-9275-4d00-9e49-98cf94e156f7" providerId="ADAL" clId="{0AE4D539-C0B1-4D5A-A82C-939FF3D018A6}" dt="2021-12-16T15:18:34.846" v="463" actId="20577"/>
          <ac:spMkLst>
            <pc:docMk/>
            <pc:sldMk cId="547607436" sldId="1387"/>
            <ac:spMk id="2" creationId="{7DEE5A18-6581-41CC-9D57-732E76F78C70}"/>
          </ac:spMkLst>
        </pc:spChg>
        <pc:spChg chg="del">
          <ac:chgData name="Daniel Baller" userId="55af862f-9275-4d00-9e49-98cf94e156f7" providerId="ADAL" clId="{0AE4D539-C0B1-4D5A-A82C-939FF3D018A6}" dt="2021-12-16T15:12:12.618" v="446"/>
          <ac:spMkLst>
            <pc:docMk/>
            <pc:sldMk cId="547607436" sldId="1387"/>
            <ac:spMk id="3" creationId="{D697FC03-4F4F-4C0C-96E8-BA2819353424}"/>
          </ac:spMkLst>
        </pc:spChg>
        <pc:spChg chg="add mod">
          <ac:chgData name="Daniel Baller" userId="55af862f-9275-4d00-9e49-98cf94e156f7" providerId="ADAL" clId="{0AE4D539-C0B1-4D5A-A82C-939FF3D018A6}" dt="2021-12-16T19:42:36.668" v="492" actId="1076"/>
          <ac:spMkLst>
            <pc:docMk/>
            <pc:sldMk cId="547607436" sldId="1387"/>
            <ac:spMk id="6" creationId="{135344D8-3F00-4643-8722-E0BD773EC071}"/>
          </ac:spMkLst>
        </pc:spChg>
        <pc:picChg chg="add mod">
          <ac:chgData name="Daniel Baller" userId="55af862f-9275-4d00-9e49-98cf94e156f7" providerId="ADAL" clId="{0AE4D539-C0B1-4D5A-A82C-939FF3D018A6}" dt="2021-12-16T19:42:25.955" v="490" actId="14100"/>
          <ac:picMkLst>
            <pc:docMk/>
            <pc:sldMk cId="547607436" sldId="1387"/>
            <ac:picMk id="5" creationId="{BC75684B-3029-4FE1-BBD3-8709E6C5C555}"/>
          </ac:picMkLst>
        </pc:picChg>
        <pc:picChg chg="add mod">
          <ac:chgData name="Daniel Baller" userId="55af862f-9275-4d00-9e49-98cf94e156f7" providerId="ADAL" clId="{0AE4D539-C0B1-4D5A-A82C-939FF3D018A6}" dt="2021-12-16T19:42:25.955" v="490" actId="14100"/>
          <ac:picMkLst>
            <pc:docMk/>
            <pc:sldMk cId="547607436" sldId="1387"/>
            <ac:picMk id="7" creationId="{17635B40-0E91-48FD-9CD9-C914FD192F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FA3EF-5B8E-440F-BAD5-4EBE2AEA96F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2D194-2C92-499E-91E0-BB4C5194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2D194-2C92-499E-91E0-BB4C5194C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5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02D194-2C92-499E-91E0-BB4C5194C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1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A7B9F-A994-4DFB-89A2-5C6408FB48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4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343AFCC-EA56-42AB-AFD6-9B5CA8E49B5A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8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96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B3031-15E9-4722-BDC5-86E6C84D30E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7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54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152400"/>
            <a:ext cx="4876800" cy="838200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1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8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51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8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2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4FAC-6A86-4A51-A7D0-E74A1466AF9B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E2A47-4CB4-44CD-8F37-5B4BAED348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emplate ART.ti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1149096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916781" y="997746"/>
            <a:ext cx="107157" cy="92869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D-Math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20000" y="5791202"/>
            <a:ext cx="1295400" cy="8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3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youtube.com/watch?v=jbkSRLYSojo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gapminder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MA388</a:t>
            </a:r>
            <a:br>
              <a:rPr lang="en-US" sz="4800" dirty="0"/>
            </a:br>
            <a:r>
              <a:rPr lang="en-US" sz="4000" dirty="0"/>
              <a:t>MAJ Daniel Baller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137416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35814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Department of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Mathematical Sciences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Academic Integrity Brief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AY 22-2</a:t>
            </a:r>
            <a:endParaRPr lang="en-US" sz="20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86800" y="649406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v2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229100" y="857250"/>
            <a:ext cx="3771900" cy="571500"/>
          </a:xfrm>
        </p:spPr>
        <p:txBody>
          <a:bodyPr anchor="t"/>
          <a:lstStyle/>
          <a:p>
            <a:pPr>
              <a:defRPr/>
            </a:pPr>
            <a:r>
              <a:rPr lang="en-US" sz="3600" u="sng" dirty="0">
                <a:latin typeface="+mn-lt"/>
              </a:rPr>
              <a:t>Introductions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29100" y="198358"/>
            <a:ext cx="474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24738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76200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OK Cupid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465"/>
          <a:stretch/>
        </p:blipFill>
        <p:spPr>
          <a:xfrm>
            <a:off x="264936" y="1243584"/>
            <a:ext cx="8614127" cy="5248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2416" y="1353122"/>
            <a:ext cx="6327648" cy="4334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98448" y="5184648"/>
            <a:ext cx="6071616" cy="502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85944" y="4866037"/>
            <a:ext cx="2484120" cy="3186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042416" y="1273175"/>
            <a:ext cx="5724069" cy="4543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4354" y="6527965"/>
            <a:ext cx="831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Lock Morgan, Kari, “Multivariable Thinking and Data Visualization”, JSM 2018, 1 Aug 18.</a:t>
            </a:r>
          </a:p>
        </p:txBody>
      </p:sp>
    </p:spTree>
    <p:extLst>
      <p:ext uri="{BB962C8B-B14F-4D97-AF65-F5344CB8AC3E}">
        <p14:creationId xmlns:p14="http://schemas.microsoft.com/office/powerpoint/2010/main" val="12585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394"/>
            <a:ext cx="8229600" cy="967685"/>
          </a:xfrm>
        </p:spPr>
        <p:txBody>
          <a:bodyPr/>
          <a:lstStyle/>
          <a:p>
            <a:r>
              <a:rPr lang="en-US" sz="3600" dirty="0" err="1">
                <a:solidFill>
                  <a:schemeClr val="bg1"/>
                </a:solidFill>
              </a:rPr>
              <a:t>Gapminder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52" y="5988994"/>
            <a:ext cx="8572500" cy="77576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hlinkClick r:id="rId4"/>
              </a:rPr>
              <a:t>https://www.gapminder.org/</a:t>
            </a:r>
            <a:endParaRPr lang="en-US" sz="2800" dirty="0"/>
          </a:p>
        </p:txBody>
      </p:sp>
      <p:pic>
        <p:nvPicPr>
          <p:cNvPr id="8" name="gapmind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456" y="906118"/>
            <a:ext cx="8686843" cy="497382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14300" y="6376875"/>
            <a:ext cx="8572500" cy="77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8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dirty="0">
                <a:latin typeface="Century Gothic" charset="0"/>
                <a:ea typeface="Century Gothic" charset="0"/>
                <a:cs typeface="Century Gothic" charset="0"/>
                <a:hlinkClick r:id="rId6"/>
              </a:rPr>
              <a:t>Hans Rosling’s 200 Countries, 200 Years, 4 Minutes 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1981200" y="-76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  <a:latin typeface="Verdana" charset="0"/>
                <a:ea typeface="ＭＳ Ｐゴシック" charset="0"/>
              </a:rPr>
              <a:t>Correlation vs. Causation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90600"/>
            <a:ext cx="6324600" cy="2803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62400"/>
            <a:ext cx="6324600" cy="26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955FC0-ECD3-498D-A317-7528397CD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03" y="1343378"/>
            <a:ext cx="6696663" cy="50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5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A1A6AC52-0629-4994-AF0F-BEFA7F477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22" y="1185156"/>
            <a:ext cx="64770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5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</a:rPr>
              <a:t>About 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1584"/>
            <a:ext cx="5382891" cy="3201963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/>
              <a:t>MAJ Daniel Baller</a:t>
            </a:r>
          </a:p>
          <a:p>
            <a:r>
              <a:rPr lang="en-US" sz="2800" dirty="0"/>
              <a:t>Hillsboro, OR</a:t>
            </a:r>
          </a:p>
          <a:p>
            <a:r>
              <a:rPr lang="en-US" sz="2800" dirty="0"/>
              <a:t>Undergraduate: OR, USMA 2008</a:t>
            </a:r>
          </a:p>
          <a:p>
            <a:r>
              <a:rPr lang="en-US" sz="2800" dirty="0"/>
              <a:t>Grad School: Masters OR, Georgia Tech 2018</a:t>
            </a:r>
          </a:p>
          <a:p>
            <a:r>
              <a:rPr lang="en-US" sz="2800" dirty="0"/>
              <a:t>Intelligence Officer and Counter Intel Special Agent</a:t>
            </a:r>
          </a:p>
          <a:p>
            <a:r>
              <a:rPr lang="en-US" sz="2800" dirty="0"/>
              <a:t>FA49 ORSA</a:t>
            </a:r>
          </a:p>
          <a:p>
            <a:r>
              <a:rPr lang="en-US" sz="2800" dirty="0"/>
              <a:t>Duty Stations:           </a:t>
            </a:r>
          </a:p>
          <a:p>
            <a:pPr lvl="1"/>
            <a:r>
              <a:rPr lang="en-US" sz="2000" dirty="0"/>
              <a:t>Ft. Huachuca</a:t>
            </a:r>
          </a:p>
          <a:p>
            <a:pPr lvl="1"/>
            <a:r>
              <a:rPr lang="en-US" sz="2000" dirty="0"/>
              <a:t>Ft. Hood, (</a:t>
            </a:r>
            <a:r>
              <a:rPr lang="en-US" sz="2000" dirty="0" err="1"/>
              <a:t>Balad</a:t>
            </a:r>
            <a:r>
              <a:rPr lang="en-US" sz="2000" dirty="0"/>
              <a:t>, Iraq)</a:t>
            </a:r>
          </a:p>
          <a:p>
            <a:pPr lvl="1"/>
            <a:r>
              <a:rPr lang="en-US" sz="2000" dirty="0"/>
              <a:t>Korea (Camp Casey, Camp Humphreys, </a:t>
            </a:r>
            <a:r>
              <a:rPr lang="en-US" sz="2000" dirty="0" err="1"/>
              <a:t>Yongsan</a:t>
            </a:r>
            <a:r>
              <a:rPr lang="en-US" sz="2000" dirty="0"/>
              <a:t>)</a:t>
            </a:r>
          </a:p>
          <a:p>
            <a:r>
              <a:rPr lang="en-US" sz="2800" dirty="0"/>
              <a:t>Hobbies: Hiking, Grilling, Seahawks Football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7" t="36966" r="45677" b="21226"/>
          <a:stretch/>
        </p:blipFill>
        <p:spPr>
          <a:xfrm>
            <a:off x="6323308" y="3732937"/>
            <a:ext cx="2820692" cy="3125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0646" y="3874703"/>
            <a:ext cx="3977729" cy="2983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8" r="21223"/>
          <a:stretch/>
        </p:blipFill>
        <p:spPr>
          <a:xfrm>
            <a:off x="6874135" y="938068"/>
            <a:ext cx="2254225" cy="2717969"/>
          </a:xfrm>
          <a:prstGeom prst="rect">
            <a:avLst/>
          </a:prstGeom>
        </p:spPr>
      </p:pic>
      <p:pic>
        <p:nvPicPr>
          <p:cNvPr id="9" name="Picture 8" descr="A family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D2943461-FCC7-4BCC-BD11-364CDD42CE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16209" r="11874"/>
          <a:stretch/>
        </p:blipFill>
        <p:spPr>
          <a:xfrm>
            <a:off x="5572178" y="3656037"/>
            <a:ext cx="3572962" cy="3201963"/>
          </a:xfrm>
          <a:prstGeom prst="rect">
            <a:avLst/>
          </a:prstGeom>
        </p:spPr>
      </p:pic>
      <p:pic>
        <p:nvPicPr>
          <p:cNvPr id="12" name="Picture 11" descr="A picture containing outdoor, person, little, child&#10;&#10;Description automatically generated">
            <a:extLst>
              <a:ext uri="{FF2B5EF4-FFF2-40B4-BE49-F238E27FC236}">
                <a16:creationId xmlns:a16="http://schemas.microsoft.com/office/drawing/2014/main" id="{26DD4991-ED9E-47DD-B97E-89A8C5714A3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3"/>
          <a:stretch/>
        </p:blipFill>
        <p:spPr>
          <a:xfrm>
            <a:off x="1140268" y="3872254"/>
            <a:ext cx="1817103" cy="2985746"/>
          </a:xfrm>
          <a:prstGeom prst="rect">
            <a:avLst/>
          </a:prstGeom>
        </p:spPr>
      </p:pic>
      <p:pic>
        <p:nvPicPr>
          <p:cNvPr id="14" name="Picture 13" descr="A picture containing grass, outdoor, tree, mammal&#10;&#10;Description automatically generated">
            <a:extLst>
              <a:ext uri="{FF2B5EF4-FFF2-40B4-BE49-F238E27FC236}">
                <a16:creationId xmlns:a16="http://schemas.microsoft.com/office/drawing/2014/main" id="{7164AD62-AF4A-424A-9B3D-13ED9A273B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5" t="29020" b="8863"/>
          <a:stretch/>
        </p:blipFill>
        <p:spPr>
          <a:xfrm>
            <a:off x="2958511" y="3872254"/>
            <a:ext cx="2651620" cy="298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60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E98F-26E9-4A32-BCC5-CA45C42E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Breakdown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CABC9-21BF-4359-9536-457DF78F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8" y="1871662"/>
            <a:ext cx="8480721" cy="31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0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0"/>
          <p:cNvSpPr>
            <a:spLocks noGrp="1"/>
          </p:cNvSpPr>
          <p:nvPr>
            <p:ph idx="1"/>
          </p:nvPr>
        </p:nvSpPr>
        <p:spPr>
          <a:xfrm>
            <a:off x="457200" y="1184031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 teach </a:t>
            </a:r>
            <a:r>
              <a:rPr lang="en-US" dirty="0"/>
              <a:t>B1</a:t>
            </a:r>
            <a:r>
              <a:rPr lang="en-US" sz="2400" dirty="0"/>
              <a:t>, </a:t>
            </a:r>
            <a:r>
              <a:rPr lang="en-US" dirty="0"/>
              <a:t>C1</a:t>
            </a:r>
            <a:endParaRPr lang="en-US" sz="2400" dirty="0"/>
          </a:p>
          <a:p>
            <a:r>
              <a:rPr lang="en-US" sz="2400" dirty="0"/>
              <a:t>Research </a:t>
            </a:r>
            <a:r>
              <a:rPr lang="en-US" dirty="0"/>
              <a:t>m</a:t>
            </a:r>
            <a:r>
              <a:rPr lang="en-US" sz="2400" dirty="0"/>
              <a:t>eetings throughout the week.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During the duty day:</a:t>
            </a:r>
          </a:p>
          <a:p>
            <a:pPr marL="0" indent="0">
              <a:buNone/>
            </a:pPr>
            <a:r>
              <a:rPr lang="en-US" dirty="0"/>
              <a:t>	Use the scheduling assistant: send me an email and propose 2/3 times.  To set up AI or call/message on teams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After the duty day:</a:t>
            </a:r>
          </a:p>
          <a:p>
            <a:pPr marL="0" indent="0">
              <a:buNone/>
            </a:pPr>
            <a:r>
              <a:rPr lang="en-US" sz="2400" dirty="0"/>
              <a:t>	Send me an email or message me on teams.  If I see it, you will get a response.  If not, you will here from me first thing the next day.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If I have not responded in 48 hours please message me again.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Open AI: Study days   </a:t>
            </a:r>
          </a:p>
          <a:p>
            <a:pPr lvl="1">
              <a:buNone/>
            </a:pPr>
            <a:endParaRPr lang="en-US" sz="2000" dirty="0"/>
          </a:p>
          <a:p>
            <a:pPr lvl="1">
              <a:buNone/>
            </a:pPr>
            <a:endParaRPr lang="en-US" sz="2000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0" y="274638"/>
            <a:ext cx="4343400" cy="7159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58010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FBA0-F56B-4454-989F-14CF219F8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312735"/>
            <a:ext cx="4876800" cy="838200"/>
          </a:xfrm>
        </p:spPr>
        <p:txBody>
          <a:bodyPr/>
          <a:lstStyle/>
          <a:p>
            <a:r>
              <a:rPr lang="en-US" sz="3200" dirty="0"/>
              <a:t>You can expect me to...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86695-85E8-4B44-A7C8-7BD2079F1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Treat you with respect – be kind</a:t>
            </a:r>
          </a:p>
          <a:p>
            <a:endParaRPr lang="en-US" dirty="0"/>
          </a:p>
          <a:p>
            <a:r>
              <a:rPr lang="en-US" dirty="0"/>
              <a:t>Be approachable and available</a:t>
            </a:r>
          </a:p>
          <a:p>
            <a:endParaRPr lang="en-US" dirty="0"/>
          </a:p>
          <a:p>
            <a:r>
              <a:rPr lang="en-US" dirty="0"/>
              <a:t>Get to know you as an individual</a:t>
            </a:r>
          </a:p>
          <a:p>
            <a:endParaRPr lang="en-US" dirty="0"/>
          </a:p>
          <a:p>
            <a:r>
              <a:rPr lang="en-US" dirty="0"/>
              <a:t>Be enthusiastic and show relevance of the course to your life</a:t>
            </a:r>
          </a:p>
          <a:p>
            <a:endParaRPr lang="en-US" dirty="0"/>
          </a:p>
          <a:p>
            <a:r>
              <a:rPr lang="en-US" dirty="0"/>
              <a:t>Set the conditions for your success</a:t>
            </a:r>
          </a:p>
          <a:p>
            <a:endParaRPr lang="en-US" dirty="0"/>
          </a:p>
          <a:p>
            <a:r>
              <a:rPr lang="en-US" dirty="0"/>
              <a:t>Understand you have other things going on</a:t>
            </a:r>
          </a:p>
        </p:txBody>
      </p:sp>
    </p:spTree>
    <p:extLst>
      <p:ext uri="{BB962C8B-B14F-4D97-AF65-F5344CB8AC3E}">
        <p14:creationId xmlns:p14="http://schemas.microsoft.com/office/powerpoint/2010/main" val="405365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5B2B-8B12-44F1-9F29-30191807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312735"/>
            <a:ext cx="4876800" cy="838200"/>
          </a:xfrm>
        </p:spPr>
        <p:txBody>
          <a:bodyPr/>
          <a:lstStyle/>
          <a:p>
            <a:r>
              <a:rPr lang="en-US" sz="3200" dirty="0"/>
              <a:t>I expect you to...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D229A-67BA-4876-B2ED-5F0426338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an open mind and grow as future officers in our profession</a:t>
            </a:r>
          </a:p>
          <a:p>
            <a:endParaRPr lang="en-US" dirty="0"/>
          </a:p>
          <a:p>
            <a:r>
              <a:rPr lang="en-US" dirty="0"/>
              <a:t>Be responsible for your learning</a:t>
            </a:r>
          </a:p>
          <a:p>
            <a:endParaRPr lang="en-US" dirty="0"/>
          </a:p>
          <a:p>
            <a:r>
              <a:rPr lang="en-US" dirty="0"/>
              <a:t>Use a variety of sources to aid in understanding</a:t>
            </a:r>
          </a:p>
          <a:p>
            <a:endParaRPr lang="en-US" dirty="0"/>
          </a:p>
          <a:p>
            <a:r>
              <a:rPr lang="en-US" dirty="0"/>
              <a:t>Keep me informed of what’s going on in your life</a:t>
            </a:r>
          </a:p>
          <a:p>
            <a:endParaRPr lang="en-US" dirty="0"/>
          </a:p>
          <a:p>
            <a:r>
              <a:rPr lang="en-US" dirty="0"/>
              <a:t>Actively participate in class</a:t>
            </a:r>
          </a:p>
        </p:txBody>
      </p:sp>
    </p:spTree>
    <p:extLst>
      <p:ext uri="{BB962C8B-B14F-4D97-AF65-F5344CB8AC3E}">
        <p14:creationId xmlns:p14="http://schemas.microsoft.com/office/powerpoint/2010/main" val="343854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B0FB-0CC0-4F6D-952C-9A9D4725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312735"/>
            <a:ext cx="4876800" cy="838200"/>
          </a:xfrm>
        </p:spPr>
        <p:txBody>
          <a:bodyPr/>
          <a:lstStyle/>
          <a:p>
            <a:r>
              <a:rPr lang="en-US" sz="3200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9CEF6-5C91-43FA-B720-741C8C45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Turned in hard copy at the start of class.</a:t>
            </a:r>
          </a:p>
          <a:p>
            <a:endParaRPr lang="en-US" dirty="0"/>
          </a:p>
          <a:p>
            <a:r>
              <a:rPr lang="en-US" dirty="0"/>
              <a:t>Can be turned in on blackboard if you will be missing class.</a:t>
            </a:r>
          </a:p>
          <a:p>
            <a:endParaRPr lang="en-US" dirty="0"/>
          </a:p>
          <a:p>
            <a:r>
              <a:rPr lang="en-US" dirty="0"/>
              <a:t>Require a coversheet, works cited page and stapled if more than one page.</a:t>
            </a:r>
          </a:p>
          <a:p>
            <a:endParaRPr lang="en-US" dirty="0"/>
          </a:p>
          <a:p>
            <a:r>
              <a:rPr lang="en-US" dirty="0"/>
              <a:t>Do not use a printer that’s a mess.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33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5A18-6581-41CC-9D57-732E76F7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312735"/>
            <a:ext cx="4876800" cy="838200"/>
          </a:xfrm>
        </p:spPr>
        <p:txBody>
          <a:bodyPr/>
          <a:lstStyle/>
          <a:p>
            <a:r>
              <a:rPr lang="en-US" sz="3200" dirty="0"/>
              <a:t>Course Texts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75684B-3029-4FE1-BBD3-8709E6C5C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0" y="1323807"/>
            <a:ext cx="3089402" cy="4671551"/>
          </a:xfrm>
        </p:spPr>
      </p:pic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17635B40-0E91-48FD-9CD9-C914FD192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60" y="1323807"/>
            <a:ext cx="3115513" cy="4671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344D8-3F00-4643-8722-E0BD773EC071}"/>
              </a:ext>
            </a:extLst>
          </p:cNvPr>
          <p:cNvSpPr txBox="1"/>
          <p:nvPr/>
        </p:nvSpPr>
        <p:spPr>
          <a:xfrm>
            <a:off x="767751" y="62463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Reading Summaries</a:t>
            </a:r>
          </a:p>
        </p:txBody>
      </p:sp>
    </p:spTree>
    <p:extLst>
      <p:ext uri="{BB962C8B-B14F-4D97-AF65-F5344CB8AC3E}">
        <p14:creationId xmlns:p14="http://schemas.microsoft.com/office/powerpoint/2010/main" val="54760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0" y="274638"/>
            <a:ext cx="4343400" cy="71596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Tech Orientation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93BAD-8799-4B98-AA7D-E7FB6EAC0E26}"/>
              </a:ext>
            </a:extLst>
          </p:cNvPr>
          <p:cNvSpPr txBox="1"/>
          <p:nvPr/>
        </p:nvSpPr>
        <p:spPr>
          <a:xfrm>
            <a:off x="1242288" y="1894726"/>
            <a:ext cx="55014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MS 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 Blackboard Page</a:t>
            </a:r>
          </a:p>
          <a:p>
            <a:r>
              <a:rPr lang="en-US" sz="32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671934201"/>
      </p:ext>
    </p:extLst>
  </p:cSld>
  <p:clrMapOvr>
    <a:masterClrMapping/>
  </p:clrMapOvr>
</p:sld>
</file>

<file path=ppt/theme/theme1.xml><?xml version="1.0" encoding="utf-8"?>
<a:theme xmlns:a="http://schemas.openxmlformats.org/drawingml/2006/main" name="West Poin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st Point Theme" id="{750183DE-F4F6-4D6C-AF76-031ED851AB01}" vid="{531438E3-E501-477C-B5D3-6039830E0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West Point Theme</Template>
  <TotalTime>27566</TotalTime>
  <Words>397</Words>
  <Application>Microsoft Office PowerPoint</Application>
  <PresentationFormat>On-screen Show (4:3)</PresentationFormat>
  <Paragraphs>81</Paragraphs>
  <Slides>16</Slides>
  <Notes>6</Notes>
  <HiddenSlides>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Verdana</vt:lpstr>
      <vt:lpstr>West Point Theme</vt:lpstr>
      <vt:lpstr>MA388 MAJ Daniel Baller</vt:lpstr>
      <vt:lpstr>About Me…</vt:lpstr>
      <vt:lpstr>Point Breakdown</vt:lpstr>
      <vt:lpstr>PowerPoint Presentation</vt:lpstr>
      <vt:lpstr>You can expect me to...</vt:lpstr>
      <vt:lpstr>I expect you to...</vt:lpstr>
      <vt:lpstr>Assignments</vt:lpstr>
      <vt:lpstr>Course Texts</vt:lpstr>
      <vt:lpstr>Tech Orientation</vt:lpstr>
      <vt:lpstr>Department of Mathematical Sciences  Academic Integrity Brief  AY 22-2</vt:lpstr>
      <vt:lpstr>Introductions</vt:lpstr>
      <vt:lpstr>OK Cupid Data</vt:lpstr>
      <vt:lpstr>Gapminder</vt:lpstr>
      <vt:lpstr>PowerPoint Presentation</vt:lpstr>
      <vt:lpstr>PowerPoint Presentation</vt:lpstr>
      <vt:lpstr>PowerPoint Presentation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 103 CPT Scott Warnke</dc:title>
  <dc:creator>Administrator</dc:creator>
  <cp:lastModifiedBy>Daniel Baller</cp:lastModifiedBy>
  <cp:revision>85</cp:revision>
  <dcterms:created xsi:type="dcterms:W3CDTF">2016-08-10T14:42:27Z</dcterms:created>
  <dcterms:modified xsi:type="dcterms:W3CDTF">2021-12-16T19:42:36Z</dcterms:modified>
</cp:coreProperties>
</file>